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5" autoAdjust="0"/>
    <p:restoredTop sz="94660"/>
  </p:normalViewPr>
  <p:slideViewPr>
    <p:cSldViewPr>
      <p:cViewPr varScale="1">
        <p:scale>
          <a:sx n="68" d="100"/>
          <a:sy n="68" d="100"/>
        </p:scale>
        <p:origin x="850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9144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52397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424936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6"/>
            <a:ext cx="9144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04" y="6043367"/>
            <a:ext cx="2527387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1196752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GB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Cloud Masking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3848" y="3006502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Presented by</a:t>
            </a:r>
          </a:p>
          <a:p>
            <a:r>
              <a:rPr lang="id-ID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IPB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021288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Cloud Masking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8612">
            <a:off x="774213" y="1629793"/>
            <a:ext cx="3635134" cy="3855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095">
            <a:off x="5221940" y="1603707"/>
            <a:ext cx="3668672" cy="3874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7664" y="140807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Band 654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140807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Band BQA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708920"/>
            <a:ext cx="3551232" cy="2899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60648"/>
            <a:ext cx="5231687" cy="42589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2996952"/>
            <a:ext cx="100811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5536" y="260648"/>
            <a:ext cx="3384376" cy="27363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5536" y="3789040"/>
            <a:ext cx="3384376" cy="730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544" y="54868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Band BQA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95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FMASK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95717" y="2348880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FMASK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166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BQA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628770"/>
            <a:ext cx="5543162" cy="42524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59705" y="2089329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231687" cy="42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63869"/>
            <a:ext cx="8424936" cy="850106"/>
          </a:xfrm>
        </p:spPr>
        <p:txBody>
          <a:bodyPr/>
          <a:lstStyle/>
          <a:p>
            <a:pPr algn="ctr"/>
            <a:r>
              <a:rPr lang="en-US" dirty="0" smtClean="0"/>
              <a:t>Combining FMASK &amp; BQA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63144" y="2132841"/>
            <a:ext cx="1800200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282" y="1790087"/>
            <a:ext cx="4885713" cy="3744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56" y="1194245"/>
            <a:ext cx="3379124" cy="2750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6" y="3212946"/>
            <a:ext cx="3379124" cy="259231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25244" y="1387262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85334" y="3446256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08104" y="1984519"/>
            <a:ext cx="2592288" cy="238490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6499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16288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Cleaning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" y="2204864"/>
            <a:ext cx="4870799" cy="371703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660232" y="3933056"/>
            <a:ext cx="1800200" cy="16561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7544" y="2852936"/>
            <a:ext cx="3708412" cy="2592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28" y="2204864"/>
            <a:ext cx="4837386" cy="371703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076056" y="2852936"/>
            <a:ext cx="3708412" cy="259228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Median filter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5091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Filtering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1156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BQA &amp; FMASK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163" y="1844824"/>
            <a:ext cx="5319051" cy="4077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8237"/>
            <a:ext cx="5364088" cy="411104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81944" y="1877989"/>
            <a:ext cx="2286000" cy="2103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30658" y="1937412"/>
            <a:ext cx="2325717" cy="213966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Buffering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45" y="1861052"/>
            <a:ext cx="6337738" cy="4077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469"/>
          <a:stretch/>
        </p:blipFill>
        <p:spPr>
          <a:xfrm>
            <a:off x="-15110" y="1861052"/>
            <a:ext cx="4443094" cy="4077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281" y="126523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Median Filtering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126523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Buffering 2 pixels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606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48264" y="1196752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Specification of Dell </a:t>
            </a:r>
            <a:r>
              <a:rPr lang="en-US" dirty="0" err="1" smtClean="0"/>
              <a:t>xps</a:t>
            </a:r>
            <a:r>
              <a:rPr lang="en-US" dirty="0" smtClean="0"/>
              <a:t> 13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Core i7 -7Y75 @1.30GHz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RAM 16GB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" y="1124744"/>
            <a:ext cx="6939447" cy="37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Words>55</Words>
  <Application>Microsoft Office PowerPoint</Application>
  <PresentationFormat>On-screen Show (4:3)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Cloud Masking</vt:lpstr>
      <vt:lpstr>PowerPoint Presentation</vt:lpstr>
      <vt:lpstr>FMASK</vt:lpstr>
      <vt:lpstr>Combining FMASK &amp; BQA</vt:lpstr>
      <vt:lpstr>Cleaning</vt:lpstr>
      <vt:lpstr>Median filter</vt:lpstr>
      <vt:lpstr>Buffering</vt:lpstr>
      <vt:lpstr>Running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User</cp:lastModifiedBy>
  <cp:revision>62</cp:revision>
  <dcterms:created xsi:type="dcterms:W3CDTF">2017-05-23T10:30:05Z</dcterms:created>
  <dcterms:modified xsi:type="dcterms:W3CDTF">2017-12-13T08:33:21Z</dcterms:modified>
</cp:coreProperties>
</file>